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63" r:id="rId2"/>
    <p:sldId id="256" r:id="rId3"/>
    <p:sldId id="264" r:id="rId4"/>
    <p:sldId id="258" r:id="rId5"/>
    <p:sldId id="259" r:id="rId6"/>
    <p:sldId id="260" r:id="rId7"/>
    <p:sldId id="265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1506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8F344C-3861-456F-9A2B-8B2B1B2BA494}" type="datetimeFigureOut">
              <a:rPr lang="en-US" smtClean="0"/>
              <a:pPr/>
              <a:t>6/16/2026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E82514-751D-4DE5-A5DF-D57CADF87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26557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E82514-751D-4DE5-A5DF-D57CADF87C2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683965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E82514-751D-4DE5-A5DF-D57CADF87C2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6/16/2026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83894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6/16/2026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63324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6/16/2026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57826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6/16/2026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72983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6/16/2026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93440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6/16/2026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30664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6/16/2026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39104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6/16/2026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07534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6/16/2026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34207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6/16/2026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41414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6/16/2026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79961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F8D0F6-9C44-4CCA-8723-B3AF310834CF}" type="datetimeFigureOut">
              <a:rPr lang="en-US" smtClean="0"/>
              <a:pPr/>
              <a:t>6/16/2026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57904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Guidelines:-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below given slides are for your reference.</a:t>
            </a:r>
          </a:p>
          <a:p>
            <a:r>
              <a:rPr lang="en-US" dirty="0"/>
              <a:t>Follow this template for your presentation.</a:t>
            </a:r>
          </a:p>
          <a:p>
            <a:r>
              <a:rPr lang="en-US" dirty="0"/>
              <a:t>Make the slides based on your given time limit (8-10 minutes).</a:t>
            </a:r>
          </a:p>
          <a:p>
            <a:r>
              <a:rPr lang="en-US" dirty="0"/>
              <a:t> To make the slides more attractive do add more images than the sentences.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6F4E8485-34F9-41BD-8D6F-C39F9761AC9D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Conference on Advances in Dermatology and 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Cosmetology 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ICADAC-2026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)</a:t>
            </a:r>
            <a:endParaRPr lang="en-US" dirty="0" smtClean="0">
              <a:solidFill>
                <a:srgbClr val="FF0000"/>
              </a:solidFill>
              <a:latin typeface="Roboto" panose="02000000000000000000" pitchFamily="2" charset="0"/>
            </a:endParaRPr>
          </a:p>
        </p:txBody>
      </p:sp>
      <p:pic>
        <p:nvPicPr>
          <p:cNvPr id="4" name="Picture 2" descr="C:\Users\Manas IT\Desktop\ICADAC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285728"/>
            <a:ext cx="2895052" cy="11463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Research Article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1)Author and Coauthor name.</a:t>
            </a:r>
          </a:p>
          <a:p>
            <a:r>
              <a:rPr lang="en-US" dirty="0"/>
              <a:t>2)Guide name.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E326FCE1-911A-4873-8F46-837FF53B6C9C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Conference on Advances in Dermatology and Cosmetology 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(ICADAC-2026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)</a:t>
            </a:r>
            <a:endParaRPr lang="en-US" dirty="0" smtClean="0">
              <a:solidFill>
                <a:srgbClr val="FF0000"/>
              </a:solidFill>
              <a:latin typeface="Roboto" panose="02000000000000000000" pitchFamily="2" charset="0"/>
            </a:endParaRPr>
          </a:p>
        </p:txBody>
      </p:sp>
      <p:pic>
        <p:nvPicPr>
          <p:cNvPr id="6" name="Picture 2" descr="C:\Users\Manas IT\Desktop\ICADAC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285728"/>
            <a:ext cx="2895052" cy="11463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/>
              <a:t>Biography:-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B850D4B2-CC04-4863-8E6A-671C81EC0252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Conference on Advances in Dermatology and Cosmetology 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(ICADAC-2026)</a:t>
            </a:r>
          </a:p>
        </p:txBody>
      </p:sp>
      <p:pic>
        <p:nvPicPr>
          <p:cNvPr id="6" name="Picture 2" descr="C:\Users\Manas IT\Desktop\ICADAC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285728"/>
            <a:ext cx="2895052" cy="11463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762000"/>
          </a:xfrm>
        </p:spPr>
        <p:txBody>
          <a:bodyPr/>
          <a:lstStyle/>
          <a:p>
            <a:r>
              <a:rPr lang="en-US" dirty="0"/>
              <a:t>Abstract:- 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EDCE9E90-21E3-4B0A-B373-C7BB21669BC8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Conference on Advances in Dermatology and Cosmetology 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(ICADAC-2026)</a:t>
            </a:r>
          </a:p>
        </p:txBody>
      </p:sp>
      <p:pic>
        <p:nvPicPr>
          <p:cNvPr id="6" name="Picture 2" descr="C:\Users\Manas IT\Desktop\ICADAC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285728"/>
            <a:ext cx="2895052" cy="11463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1371600"/>
            <a:ext cx="8001000" cy="990600"/>
          </a:xfrm>
        </p:spPr>
        <p:txBody>
          <a:bodyPr/>
          <a:lstStyle/>
          <a:p>
            <a:r>
              <a:rPr lang="en-US" dirty="0"/>
              <a:t>Description:-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B93FD211-4BE0-4F9F-8789-41A9B63F187A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Conference on Advances in Dermatology and Cosmetology 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(ICADAC-2026)</a:t>
            </a:r>
          </a:p>
        </p:txBody>
      </p:sp>
      <p:pic>
        <p:nvPicPr>
          <p:cNvPr id="6" name="Picture 2" descr="C:\Users\Manas IT\Desktop\ICADAC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285728"/>
            <a:ext cx="2895052" cy="11463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743200" y="1447800"/>
            <a:ext cx="3124200" cy="457200"/>
          </a:xfrm>
        </p:spPr>
        <p:txBody>
          <a:bodyPr>
            <a:normAutofit fontScale="90000"/>
          </a:bodyPr>
          <a:lstStyle/>
          <a:p>
            <a:r>
              <a:rPr lang="en-US" dirty="0"/>
              <a:t>Conclusion: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5C4164AF-92A7-470E-8830-74A97D91E773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Conference on Advances in Dermatology and Cosmetology 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(ICADAC-2026)</a:t>
            </a:r>
          </a:p>
        </p:txBody>
      </p:sp>
      <p:pic>
        <p:nvPicPr>
          <p:cNvPr id="6" name="Picture 2" descr="C:\Users\Manas IT\Desktop\ICADAC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285728"/>
            <a:ext cx="2895052" cy="11463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763962"/>
          </a:xfrm>
        </p:spPr>
        <p:txBody>
          <a:bodyPr/>
          <a:lstStyle/>
          <a:p>
            <a:r>
              <a:rPr lang="en-US" dirty="0"/>
              <a:t>Appendix: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EF1528F7-E0AE-4E42-B347-B195E5471CE2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Conference on Advances in Dermatology and Cosmetology 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(ICADAC-2026)</a:t>
            </a:r>
          </a:p>
        </p:txBody>
      </p:sp>
      <p:pic>
        <p:nvPicPr>
          <p:cNvPr id="6" name="Picture 2" descr="C:\Users\Manas IT\Desktop\ICADAC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285728"/>
            <a:ext cx="2895052" cy="11463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/>
              <a:t>Thanking you…!!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667000"/>
            <a:ext cx="6629400" cy="121920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sz="3200" b="1" dirty="0"/>
              <a:t>All The Best for </a:t>
            </a:r>
          </a:p>
          <a:p>
            <a:pPr>
              <a:buNone/>
            </a:pPr>
            <a:r>
              <a:rPr lang="en-US" sz="3200" b="1" dirty="0"/>
              <a:t>                     the best in you…!!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BCC7587D-BFB3-4FB3-A102-8FCE45E0CF8C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Conference on Advances in Dermatology and Cosmetology 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(ICADAC-2026)</a:t>
            </a:r>
          </a:p>
        </p:txBody>
      </p:sp>
      <p:pic>
        <p:nvPicPr>
          <p:cNvPr id="7" name="Picture 2" descr="C:\Users\Manas IT\Desktop\ICADAC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285728"/>
            <a:ext cx="2895052" cy="11463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684</TotalTime>
  <Words>170</Words>
  <Application>Microsoft Office PowerPoint</Application>
  <PresentationFormat>On-screen Show (4:3)</PresentationFormat>
  <Paragraphs>35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Guidelines:-</vt:lpstr>
      <vt:lpstr>Research Article Title</vt:lpstr>
      <vt:lpstr>Biography:-</vt:lpstr>
      <vt:lpstr>Abstract:-  </vt:lpstr>
      <vt:lpstr>Description:-</vt:lpstr>
      <vt:lpstr>Conclusion:</vt:lpstr>
      <vt:lpstr>Appendix:</vt:lpstr>
      <vt:lpstr>Thanking you…!!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Manas IT</cp:lastModifiedBy>
  <cp:revision>134</cp:revision>
  <dcterms:created xsi:type="dcterms:W3CDTF">2017-12-21T10:51:09Z</dcterms:created>
  <dcterms:modified xsi:type="dcterms:W3CDTF">2026-06-16T05:57:57Z</dcterms:modified>
</cp:coreProperties>
</file>